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307" r:id="rId2"/>
    <p:sldId id="400" r:id="rId3"/>
    <p:sldId id="308" r:id="rId4"/>
    <p:sldId id="401"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62" autoAdjust="0"/>
  </p:normalViewPr>
  <p:slideViewPr>
    <p:cSldViewPr>
      <p:cViewPr varScale="1">
        <p:scale>
          <a:sx n="66" d="100"/>
          <a:sy n="66" d="100"/>
        </p:scale>
        <p:origin x="-138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38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74811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41227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68334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36767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3/29/2020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36333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3/29/2020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96254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3/29/2020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02486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3/29/2020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47735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3/29/2020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92919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3/29/2020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09994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3/29/2020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69487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3/29/2020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6961674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476347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505200"/>
            <a:ext cx="4572000" cy="1143000"/>
          </a:xfrm>
          <a:solidFill>
            <a:schemeClr val="accent1">
              <a:lumMod val="75000"/>
            </a:schemeClr>
          </a:solidFill>
        </p:spPr>
        <p:txBody>
          <a:bodyPr>
            <a:noAutofit/>
          </a:bodyPr>
          <a:lstStyle/>
          <a:p>
            <a:pPr rtl="1"/>
            <a:r>
              <a:rPr lang="ar-EG" sz="3600" b="1" dirty="0" smtClean="0">
                <a:solidFill>
                  <a:schemeClr val="bg1"/>
                </a:solidFill>
                <a:latin typeface="Simplified Arabic" pitchFamily="18" charset="-78"/>
                <a:cs typeface="Simplified Arabic" pitchFamily="18" charset="-78"/>
              </a:rPr>
              <a:t>التنميه المسدامه</a:t>
            </a:r>
            <a:endParaRPr lang="ar-EG" sz="3600" b="1" dirty="0">
              <a:solidFill>
                <a:schemeClr val="bg1"/>
              </a:solidFill>
              <a:latin typeface="Simplified Arabic" pitchFamily="18" charset="-78"/>
              <a:cs typeface="Simplified Arabic" pitchFamily="18"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1763897398"/>
              </p:ext>
            </p:extLst>
          </p:nvPr>
        </p:nvGraphicFramePr>
        <p:xfrm>
          <a:off x="2286000" y="4876800"/>
          <a:ext cx="4572000" cy="1339025"/>
        </p:xfrm>
        <a:graphic>
          <a:graphicData uri="http://schemas.openxmlformats.org/drawingml/2006/table">
            <a:tbl>
              <a:tblPr rtl="1" firstRow="1" firstCol="1" bandRow="1">
                <a:tableStyleId>{5C22544A-7EE6-4342-B048-85BDC9FD1C3A}</a:tableStyleId>
              </a:tblPr>
              <a:tblGrid>
                <a:gridCol w="4572000"/>
              </a:tblGrid>
              <a:tr h="349948">
                <a:tc>
                  <a:txBody>
                    <a:bodyPr/>
                    <a:lstStyle/>
                    <a:p>
                      <a:pPr algn="ctr" rtl="1">
                        <a:lnSpc>
                          <a:spcPct val="115000"/>
                        </a:lnSpc>
                        <a:spcAft>
                          <a:spcPts val="0"/>
                        </a:spcAft>
                      </a:pPr>
                      <a:r>
                        <a:rPr lang="ar-EG" sz="2400" b="1" dirty="0" smtClean="0">
                          <a:solidFill>
                            <a:schemeClr val="tx1"/>
                          </a:solidFill>
                          <a:effectLst/>
                        </a:rPr>
                        <a:t>أ.د</a:t>
                      </a:r>
                      <a:r>
                        <a:rPr lang="ar-EG" sz="2400" b="1" dirty="0">
                          <a:solidFill>
                            <a:schemeClr val="tx1"/>
                          </a:solidFill>
                          <a:effectLst/>
                        </a:rPr>
                        <a:t>/ </a:t>
                      </a:r>
                      <a:r>
                        <a:rPr lang="ar-EG" sz="2400" b="1" dirty="0" smtClean="0">
                          <a:solidFill>
                            <a:schemeClr val="tx1"/>
                          </a:solidFill>
                          <a:effectLst/>
                        </a:rPr>
                        <a:t>ثروت شلبى </a:t>
                      </a:r>
                      <a:endParaRPr lang="en-US" sz="2400" b="1" dirty="0">
                        <a:solidFill>
                          <a:schemeClr val="tx1"/>
                        </a:solidFill>
                        <a:effectLst/>
                        <a:latin typeface="Calibri"/>
                        <a:ea typeface="Calibri"/>
                        <a:cs typeface="Arial"/>
                      </a:endParaRPr>
                    </a:p>
                  </a:txBody>
                  <a:tcPr marL="68580" marR="68580" marT="0" marB="0">
                    <a:solidFill>
                      <a:schemeClr val="accent1">
                        <a:lumMod val="40000"/>
                        <a:lumOff val="60000"/>
                      </a:schemeClr>
                    </a:solidFill>
                  </a:tcPr>
                </a:tc>
              </a:tr>
              <a:tr h="945452">
                <a:tc>
                  <a:txBody>
                    <a:bodyPr/>
                    <a:lstStyle/>
                    <a:p>
                      <a:pPr algn="ctr" rtl="1">
                        <a:lnSpc>
                          <a:spcPct val="115000"/>
                        </a:lnSpc>
                        <a:spcAft>
                          <a:spcPts val="0"/>
                        </a:spcAft>
                      </a:pPr>
                      <a:r>
                        <a:rPr lang="ar-EG" sz="2400" b="0" dirty="0" smtClean="0">
                          <a:solidFill>
                            <a:schemeClr val="tx1"/>
                          </a:solidFill>
                          <a:effectLst/>
                        </a:rPr>
                        <a:t>أستاذعلم الاجتماع</a:t>
                      </a:r>
                      <a:endParaRPr lang="en-US" sz="2400" b="0" dirty="0">
                        <a:solidFill>
                          <a:schemeClr val="tx1"/>
                        </a:solidFill>
                        <a:effectLst/>
                      </a:endParaRPr>
                    </a:p>
                    <a:p>
                      <a:pPr algn="ctr" rtl="1">
                        <a:lnSpc>
                          <a:spcPct val="115000"/>
                        </a:lnSpc>
                        <a:spcAft>
                          <a:spcPts val="0"/>
                        </a:spcAft>
                      </a:pPr>
                      <a:r>
                        <a:rPr lang="ar-EG" sz="2400" b="0" dirty="0">
                          <a:solidFill>
                            <a:schemeClr val="tx1"/>
                          </a:solidFill>
                          <a:effectLst/>
                        </a:rPr>
                        <a:t>كلية </a:t>
                      </a:r>
                      <a:r>
                        <a:rPr lang="ar-EG" sz="2400" b="0" dirty="0" smtClean="0">
                          <a:solidFill>
                            <a:schemeClr val="tx1"/>
                          </a:solidFill>
                          <a:effectLst/>
                        </a:rPr>
                        <a:t>الآداب – </a:t>
                      </a:r>
                      <a:r>
                        <a:rPr lang="ar-EG" sz="2400" b="0" dirty="0">
                          <a:solidFill>
                            <a:schemeClr val="tx1"/>
                          </a:solidFill>
                          <a:effectLst/>
                        </a:rPr>
                        <a:t>جامعة </a:t>
                      </a:r>
                      <a:r>
                        <a:rPr lang="ar-EG" sz="2400" b="0" dirty="0" smtClean="0">
                          <a:solidFill>
                            <a:schemeClr val="tx1"/>
                          </a:solidFill>
                          <a:effectLst/>
                        </a:rPr>
                        <a:t>بنها</a:t>
                      </a:r>
                      <a:endParaRPr lang="en-US" sz="2400" b="0" dirty="0">
                        <a:solidFill>
                          <a:schemeClr val="tx1"/>
                        </a:solidFill>
                        <a:effectLst/>
                      </a:endParaRPr>
                    </a:p>
                  </a:txBody>
                  <a:tcPr marL="68580" marR="68580" marT="0" marB="0">
                    <a:solidFill>
                      <a:schemeClr val="accent1">
                        <a:lumMod val="40000"/>
                        <a:lumOff val="60000"/>
                      </a:schemeClr>
                    </a:solidFill>
                  </a:tcPr>
                </a:tc>
              </a:tr>
            </a:tbl>
          </a:graphicData>
        </a:graphic>
      </p:graphicFrame>
      <p:sp>
        <p:nvSpPr>
          <p:cNvPr id="5" name="Title 1"/>
          <p:cNvSpPr txBox="1">
            <a:spLocks/>
          </p:cNvSpPr>
          <p:nvPr/>
        </p:nvSpPr>
        <p:spPr>
          <a:xfrm>
            <a:off x="685800" y="1066800"/>
            <a:ext cx="7772400" cy="2133600"/>
          </a:xfrm>
          <a:prstGeom prst="rect">
            <a:avLst/>
          </a:prstGeom>
          <a:solidFill>
            <a:schemeClr val="accent1">
              <a:lumMod val="40000"/>
              <a:lumOff val="60000"/>
            </a:schemeClr>
          </a:solidFill>
        </p:spPr>
        <p:txBody>
          <a:bodyPr vert="horz" lIns="91440" tIns="45720" rIns="91440" bIns="4572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1"/>
            <a:r>
              <a:rPr lang="ar-SA" sz="4800" dirty="0"/>
              <a:t>علم الاجتماع وقضايا التنميه المستدامه ماده اجباربه 070202 </a:t>
            </a:r>
            <a:endParaRPr lang="ar-EG" sz="2000" b="1" dirty="0">
              <a:solidFill>
                <a:prstClr val="black"/>
              </a:solidFill>
            </a:endParaRPr>
          </a:p>
        </p:txBody>
      </p:sp>
    </p:spTree>
    <p:extLst>
      <p:ext uri="{BB962C8B-B14F-4D97-AF65-F5344CB8AC3E}">
        <p14:creationId xmlns:p14="http://schemas.microsoft.com/office/powerpoint/2010/main" val="183008048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876800"/>
          </a:xfrm>
        </p:spPr>
        <p:txBody>
          <a:bodyPr>
            <a:normAutofit fontScale="92500" lnSpcReduction="10000"/>
          </a:bodyPr>
          <a:lstStyle/>
          <a:p>
            <a:pPr algn="r" rtl="1"/>
            <a:r>
              <a:rPr lang="ar-SA" dirty="0"/>
              <a:t>التنميه المستدامه تمثل ظاهره عبر جيليه اي انها عمليه تحويل من جيل الي اخر وهذا يعني ان التنميه المستدامه تحدث عبر فتره زمنيه لا تقل عن جيلين ومن ثم فان الزمن الكافي للتنمبه المستدامه يتراوح بين ٢٥ الي ٥٠ سنه التنميه المستدامه هي التي تلبي احتياجات الجيل الحاضر دون التضحيه او الاضرار بقدره الاجيال القادمه علي تلببه احتياجاتها التنميه المستدامه هي التي تلبي احتياجات الجيل الحاضر دون التضحيه او الاضرار بقدره الاجيال القادمه علي تلبيه احتياجاتها التنمه المستدامه هي التي تستخدم الموارد الطبيعيه دون ان تسمح باستنزافها او تدميرها جزئيا او كليا التنميه اما قال.جانر ميردال هي التحركات التصاعديه للنظام الاجتماعي ككل</a:t>
            </a:r>
            <a:endParaRPr lang="en-US" dirty="0"/>
          </a:p>
          <a:p>
            <a:pPr algn="r" rtl="1"/>
            <a:endParaRPr lang="en-US" dirty="0"/>
          </a:p>
        </p:txBody>
      </p:sp>
      <p:sp>
        <p:nvSpPr>
          <p:cNvPr id="6" name="Text Box 2"/>
          <p:cNvSpPr txBox="1">
            <a:spLocks noChangeArrowheads="1"/>
          </p:cNvSpPr>
          <p:nvPr/>
        </p:nvSpPr>
        <p:spPr bwMode="auto">
          <a:xfrm>
            <a:off x="36286" y="12700"/>
            <a:ext cx="9144000" cy="584200"/>
          </a:xfrm>
          <a:prstGeom prst="rect">
            <a:avLst/>
          </a:prstGeom>
          <a:solidFill>
            <a:srgbClr val="0070C0"/>
          </a:solidFill>
          <a:ln>
            <a:noFill/>
          </a:ln>
          <a:effectLst/>
          <a:extLst/>
        </p:spPr>
        <p:txBody>
          <a:bodyPr>
            <a:spAutoFit/>
          </a:bodyPr>
          <a:lstStyle/>
          <a:p>
            <a:pPr algn="ctr" rtl="1">
              <a:defRPr/>
            </a:pPr>
            <a:r>
              <a:rPr lang="ar-EG" sz="3200" dirty="0" smtClean="0">
                <a:solidFill>
                  <a:srgbClr val="FFFF00"/>
                </a:solidFill>
                <a:latin typeface="Arial" pitchFamily="34" charset="0"/>
              </a:rPr>
              <a:t>تعريف التنميه المستدامه</a:t>
            </a:r>
            <a:endParaRPr lang="ar-EG" sz="3200" dirty="0">
              <a:solidFill>
                <a:srgbClr val="FFFF00"/>
              </a:solidFill>
              <a:latin typeface="Arial" pitchFamily="34" charset="0"/>
            </a:endParaRPr>
          </a:p>
        </p:txBody>
      </p:sp>
      <p:pic>
        <p:nvPicPr>
          <p:cNvPr id="7" name="Picture 18" descr="anibline2b"/>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555171"/>
            <a:ext cx="9144000"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168106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876800"/>
          </a:xfrm>
        </p:spPr>
        <p:txBody>
          <a:bodyPr>
            <a:normAutofit/>
          </a:bodyPr>
          <a:lstStyle/>
          <a:p>
            <a:pPr marL="0" indent="0" algn="r" rtl="1">
              <a:buNone/>
            </a:pPr>
            <a:endParaRPr lang="ar-EG" dirty="0"/>
          </a:p>
          <a:p>
            <a:pPr marL="0" indent="0" algn="r" rtl="1">
              <a:buNone/>
            </a:pPr>
            <a:r>
              <a:rPr lang="ar-SA" dirty="0"/>
              <a:t>المؤشرات المؤسسيه خطوط الهاتف لكل ١٠٠ نسمه المشتركون في الهاتف النقال لكل ١٠٠ نسمه مستخدموا الانترنت لكل ١٠٠ نسمه يقيس مدي مشاركه عصر المعلومات هذا </a:t>
            </a:r>
            <a:endParaRPr lang="ar-EG" dirty="0" smtClean="0"/>
          </a:p>
          <a:p>
            <a:pPr marL="0" indent="0" algn="r" rtl="1">
              <a:buNone/>
            </a:pPr>
            <a:r>
              <a:rPr lang="ar-SA" dirty="0" smtClean="0"/>
              <a:t>ولقد </a:t>
            </a:r>
            <a:r>
              <a:rPr lang="ar-SA" dirty="0"/>
              <a:t>اقترح الطالبات بانهن وجدن كتاب من الانترنت يستخدموم ايضا </a:t>
            </a:r>
            <a:endParaRPr lang="en-US" dirty="0"/>
          </a:p>
          <a:p>
            <a:pPr marL="0" indent="0" algn="r" rtl="1">
              <a:buNone/>
            </a:pPr>
            <a:r>
              <a:rPr lang="ar-EG" smtClean="0"/>
              <a:t>مرفق مع المحاضرات </a:t>
            </a:r>
            <a:endParaRPr lang="ar-EG" dirty="0"/>
          </a:p>
        </p:txBody>
      </p:sp>
      <p:sp>
        <p:nvSpPr>
          <p:cNvPr id="6" name="Text Box 2"/>
          <p:cNvSpPr txBox="1">
            <a:spLocks noChangeArrowheads="1"/>
          </p:cNvSpPr>
          <p:nvPr/>
        </p:nvSpPr>
        <p:spPr bwMode="auto">
          <a:xfrm>
            <a:off x="14514" y="12700"/>
            <a:ext cx="9144000" cy="584200"/>
          </a:xfrm>
          <a:prstGeom prst="rect">
            <a:avLst/>
          </a:prstGeom>
          <a:solidFill>
            <a:srgbClr val="0070C0"/>
          </a:solidFill>
          <a:ln>
            <a:noFill/>
          </a:ln>
          <a:effectLst/>
          <a:extLst/>
        </p:spPr>
        <p:txBody>
          <a:bodyPr>
            <a:spAutoFit/>
          </a:bodyPr>
          <a:lstStyle/>
          <a:p>
            <a:pPr algn="ctr" rtl="1">
              <a:defRPr/>
            </a:pPr>
            <a:endParaRPr lang="ar-EG" sz="3200" dirty="0">
              <a:solidFill>
                <a:srgbClr val="FFFF00"/>
              </a:solidFill>
              <a:latin typeface="Arial" pitchFamily="34" charset="0"/>
            </a:endParaRPr>
          </a:p>
        </p:txBody>
      </p:sp>
      <p:pic>
        <p:nvPicPr>
          <p:cNvPr id="7" name="Picture 18" descr="anibline2b"/>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555171"/>
            <a:ext cx="9144000"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154328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470</TotalTime>
  <Words>164</Words>
  <Application>Microsoft Office PowerPoint</Application>
  <PresentationFormat>On-screen Show (4:3)</PresentationFormat>
  <Paragraphs>11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1_Office Theme</vt:lpstr>
      <vt:lpstr>PowerPoint Presentation</vt:lpstr>
      <vt:lpstr>التنميه المسدامه</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تغير التركيب الوراثي للنبات بأسلوب الهندسة الوراثية</dc:title>
  <dc:creator>khaled abdelwahed</dc:creator>
  <cp:lastModifiedBy>Dr khaled</cp:lastModifiedBy>
  <cp:revision>89</cp:revision>
  <dcterms:created xsi:type="dcterms:W3CDTF">2006-08-16T00:00:00Z</dcterms:created>
  <dcterms:modified xsi:type="dcterms:W3CDTF">2020-03-29T07:58:48Z</dcterms:modified>
</cp:coreProperties>
</file>